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9" r:id="rId3"/>
    <p:sldId id="292" r:id="rId4"/>
    <p:sldId id="291" r:id="rId5"/>
    <p:sldId id="290" r:id="rId6"/>
    <p:sldId id="302" r:id="rId7"/>
    <p:sldId id="289" r:id="rId8"/>
    <p:sldId id="288" r:id="rId9"/>
    <p:sldId id="287" r:id="rId10"/>
    <p:sldId id="303" r:id="rId11"/>
    <p:sldId id="286" r:id="rId12"/>
    <p:sldId id="285" r:id="rId13"/>
    <p:sldId id="284" r:id="rId14"/>
    <p:sldId id="283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048"/>
        <p:guide pos="27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9058-4BC5-48B4-80C7-93624214E42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5B0B-18E5-47D1-8B1B-5CBFDAEE27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331B-8279-4526-A284-2DF2FCD1CB5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F60D-0614-40E7-BF5C-91C19E535F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5841-2F52-4487-880B-4F5BEDA9792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47BA-1078-495A-9D53-95D0221273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B11F-2B5A-4BC6-B3C0-BAF5CEA44A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578B-D19E-4514-8001-2D39588A90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378B-7FBA-46E6-AF90-07172E167C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2B69-3474-483A-8265-1F1597FE6B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0018-521C-4A07-AAB2-592D02ABE36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945D-D895-43B0-B8A7-A70EF4E951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62C7-DE35-48FC-8E4C-89CDB43E365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EF67-AB36-438E-8BE4-288530C486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8603C-AFF1-45AD-8D85-6C2A9C3A8E0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952-30CE-40FD-A095-BD5BC5F36D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3802-B2B6-477A-8499-76F717DC0B17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2B86-F24A-48C8-BB66-FD512D009A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9EF6-3B81-44DF-8D26-DACEAB7403A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8988-9B03-4BCB-B56A-2FBA8BDB94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1419-9DE9-4DD1-828A-043DBAA2A6B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04BC-15D5-4092-A74E-7CDE30FBB0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15B8D7-42D4-4932-850E-58DC43DB0A9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9FA4EA-3143-4778-AF98-50D47C2170D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10.jpeg"/><Relationship Id="rId7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tags" Target="../tags/tag3.xml"/><Relationship Id="rId4" Type="http://schemas.openxmlformats.org/officeDocument/2006/relationships/image" Target="../media/image8.jpeg"/><Relationship Id="rId3" Type="http://schemas.openxmlformats.org/officeDocument/2006/relationships/tags" Target="../tags/tag2.xml"/><Relationship Id="rId2" Type="http://schemas.openxmlformats.org/officeDocument/2006/relationships/image" Target="../media/image7.jpe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jpeg"/><Relationship Id="rId11" Type="http://schemas.openxmlformats.org/officeDocument/2006/relationships/tags" Target="../tags/tag6.xml"/><Relationship Id="rId10" Type="http://schemas.openxmlformats.org/officeDocument/2006/relationships/image" Target="../media/image11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0.jpeg"/><Relationship Id="rId7" Type="http://schemas.openxmlformats.org/officeDocument/2006/relationships/image" Target="../media/image49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486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60000">
            <a:off x="3085465" y="3314065"/>
            <a:ext cx="2914015" cy="2865755"/>
          </a:xfrm>
          <a:prstGeom prst="rect">
            <a:avLst/>
          </a:prstGeom>
        </p:spPr>
      </p:pic>
      <p:pic>
        <p:nvPicPr>
          <p:cNvPr id="3" name="图片 2" descr="DSC_24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6049481" y="3447788"/>
            <a:ext cx="2706596" cy="2700000"/>
          </a:xfrm>
          <a:prstGeom prst="rect">
            <a:avLst/>
          </a:prstGeom>
        </p:spPr>
      </p:pic>
      <p:pic>
        <p:nvPicPr>
          <p:cNvPr id="4" name="图片 3" descr="DSC_25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272867" y="3394540"/>
            <a:ext cx="2657419" cy="2700000"/>
          </a:xfrm>
          <a:prstGeom prst="rect">
            <a:avLst/>
          </a:prstGeom>
        </p:spPr>
      </p:pic>
      <p:pic>
        <p:nvPicPr>
          <p:cNvPr id="5" name="图片 4" descr="DSC_25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0000">
            <a:off x="3162537" y="425274"/>
            <a:ext cx="2694336" cy="2700000"/>
          </a:xfrm>
          <a:prstGeom prst="rect">
            <a:avLst/>
          </a:prstGeom>
        </p:spPr>
      </p:pic>
      <p:pic>
        <p:nvPicPr>
          <p:cNvPr id="7" name="图片 6" descr="DSC_25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30" y="467995"/>
            <a:ext cx="2656113" cy="2700000"/>
          </a:xfrm>
          <a:prstGeom prst="rect">
            <a:avLst/>
          </a:prstGeom>
        </p:spPr>
      </p:pic>
      <p:pic>
        <p:nvPicPr>
          <p:cNvPr id="8" name="图片 7" descr="DSC_25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175" y="417195"/>
            <a:ext cx="272031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9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02610" y="3447415"/>
            <a:ext cx="2879691" cy="2700000"/>
          </a:xfrm>
          <a:prstGeom prst="rect">
            <a:avLst/>
          </a:prstGeom>
        </p:spPr>
      </p:pic>
      <p:pic>
        <p:nvPicPr>
          <p:cNvPr id="3" name="图片 2" descr="DSC_2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865" y="3653155"/>
            <a:ext cx="2730576" cy="2700000"/>
          </a:xfrm>
          <a:prstGeom prst="rect">
            <a:avLst/>
          </a:prstGeom>
        </p:spPr>
      </p:pic>
      <p:pic>
        <p:nvPicPr>
          <p:cNvPr id="4" name="图片 3" descr="DSC_29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" y="3603625"/>
            <a:ext cx="2700000" cy="2700000"/>
          </a:xfrm>
          <a:prstGeom prst="rect">
            <a:avLst/>
          </a:prstGeom>
        </p:spPr>
      </p:pic>
      <p:pic>
        <p:nvPicPr>
          <p:cNvPr id="5" name="图片 4" descr="DSC_297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84570" y="620395"/>
            <a:ext cx="2535684" cy="2700000"/>
          </a:xfrm>
          <a:prstGeom prst="rect">
            <a:avLst/>
          </a:prstGeom>
        </p:spPr>
      </p:pic>
      <p:pic>
        <p:nvPicPr>
          <p:cNvPr id="6" name="图片 5" descr="DSC_297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5330" y="383540"/>
            <a:ext cx="2617918" cy="2700000"/>
          </a:xfrm>
          <a:prstGeom prst="rect">
            <a:avLst/>
          </a:prstGeom>
        </p:spPr>
      </p:pic>
      <p:pic>
        <p:nvPicPr>
          <p:cNvPr id="7" name="图片 6" descr="DSC_299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5285" y="516255"/>
            <a:ext cx="2805831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98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180000">
            <a:off x="3150533" y="3343573"/>
            <a:ext cx="2732181" cy="2700000"/>
          </a:xfrm>
          <a:prstGeom prst="rect">
            <a:avLst/>
          </a:prstGeom>
        </p:spPr>
      </p:pic>
      <p:pic>
        <p:nvPicPr>
          <p:cNvPr id="3" name="图片 2" descr="DSC_30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3780" y="3334385"/>
            <a:ext cx="2541290" cy="2700000"/>
          </a:xfrm>
          <a:prstGeom prst="rect">
            <a:avLst/>
          </a:prstGeom>
        </p:spPr>
      </p:pic>
      <p:pic>
        <p:nvPicPr>
          <p:cNvPr id="4" name="图片 3" descr="DSC_300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1785" y="3363595"/>
            <a:ext cx="2700000" cy="2700000"/>
          </a:xfrm>
          <a:prstGeom prst="rect">
            <a:avLst/>
          </a:prstGeom>
        </p:spPr>
      </p:pic>
      <p:pic>
        <p:nvPicPr>
          <p:cNvPr id="5" name="图片 4" descr="DSC_30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420000">
            <a:off x="6123397" y="494972"/>
            <a:ext cx="2747333" cy="2700000"/>
          </a:xfrm>
          <a:prstGeom prst="rect">
            <a:avLst/>
          </a:prstGeom>
        </p:spPr>
      </p:pic>
      <p:pic>
        <p:nvPicPr>
          <p:cNvPr id="6" name="图片 5" descr="DSC_30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5965" y="441325"/>
            <a:ext cx="2869138" cy="2700000"/>
          </a:xfrm>
          <a:prstGeom prst="rect">
            <a:avLst/>
          </a:prstGeom>
        </p:spPr>
      </p:pic>
      <p:pic>
        <p:nvPicPr>
          <p:cNvPr id="7" name="图片 6" descr="DSC_30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0000">
            <a:off x="550099" y="583164"/>
            <a:ext cx="2735743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30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40000">
            <a:off x="3168015" y="3489960"/>
            <a:ext cx="2716981" cy="2700000"/>
          </a:xfrm>
          <a:prstGeom prst="rect">
            <a:avLst/>
          </a:prstGeom>
        </p:spPr>
      </p:pic>
      <p:pic>
        <p:nvPicPr>
          <p:cNvPr id="3" name="图片 2" descr="DSC_304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420000">
            <a:off x="6002655" y="3652520"/>
            <a:ext cx="2787931" cy="2700000"/>
          </a:xfrm>
          <a:prstGeom prst="rect">
            <a:avLst/>
          </a:prstGeom>
        </p:spPr>
      </p:pic>
      <p:pic>
        <p:nvPicPr>
          <p:cNvPr id="4" name="图片 3" descr="DSC_30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581400"/>
            <a:ext cx="2761854" cy="2700000"/>
          </a:xfrm>
          <a:prstGeom prst="rect">
            <a:avLst/>
          </a:prstGeom>
        </p:spPr>
      </p:pic>
      <p:pic>
        <p:nvPicPr>
          <p:cNvPr id="5" name="图片 4" descr="DSC_30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4240" y="626110"/>
            <a:ext cx="2725370" cy="2700000"/>
          </a:xfrm>
          <a:prstGeom prst="rect">
            <a:avLst/>
          </a:prstGeom>
        </p:spPr>
      </p:pic>
      <p:pic>
        <p:nvPicPr>
          <p:cNvPr id="6" name="图片 5" descr="DSC_30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0" y="551180"/>
            <a:ext cx="2720546" cy="2700000"/>
          </a:xfrm>
          <a:prstGeom prst="rect">
            <a:avLst/>
          </a:prstGeom>
        </p:spPr>
      </p:pic>
      <p:pic>
        <p:nvPicPr>
          <p:cNvPr id="7" name="图片 6" descr="DSC_30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0000">
            <a:off x="3191510" y="551180"/>
            <a:ext cx="26701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3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695" y="3676015"/>
            <a:ext cx="2716981" cy="2700000"/>
          </a:xfrm>
          <a:prstGeom prst="rect">
            <a:avLst/>
          </a:prstGeom>
        </p:spPr>
      </p:pic>
      <p:pic>
        <p:nvPicPr>
          <p:cNvPr id="3" name="图片 2" descr="DSC_30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35" y="3756660"/>
            <a:ext cx="2783403" cy="2700000"/>
          </a:xfrm>
          <a:prstGeom prst="rect">
            <a:avLst/>
          </a:prstGeom>
        </p:spPr>
      </p:pic>
      <p:pic>
        <p:nvPicPr>
          <p:cNvPr id="4" name="图片 3" descr="DSC_30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" y="3756660"/>
            <a:ext cx="2730577" cy="2700000"/>
          </a:xfrm>
          <a:prstGeom prst="rect">
            <a:avLst/>
          </a:prstGeom>
        </p:spPr>
      </p:pic>
      <p:pic>
        <p:nvPicPr>
          <p:cNvPr id="5" name="图片 4" descr="DSC_30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770" y="708660"/>
            <a:ext cx="2706957" cy="2700000"/>
          </a:xfrm>
          <a:prstGeom prst="rect">
            <a:avLst/>
          </a:prstGeom>
        </p:spPr>
      </p:pic>
      <p:pic>
        <p:nvPicPr>
          <p:cNvPr id="6" name="图片 5" descr="DSC_3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695" y="609600"/>
            <a:ext cx="2716981" cy="2700000"/>
          </a:xfrm>
          <a:prstGeom prst="rect">
            <a:avLst/>
          </a:prstGeom>
        </p:spPr>
      </p:pic>
      <p:pic>
        <p:nvPicPr>
          <p:cNvPr id="7" name="图片 6" descr="DSC_3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708660"/>
            <a:ext cx="270988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6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420000">
            <a:off x="6065596" y="3350286"/>
            <a:ext cx="2704948" cy="2700000"/>
          </a:xfrm>
          <a:prstGeom prst="rect">
            <a:avLst/>
          </a:prstGeom>
        </p:spPr>
      </p:pic>
      <p:pic>
        <p:nvPicPr>
          <p:cNvPr id="3" name="图片 2" descr="DSC_260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73095" y="3307715"/>
            <a:ext cx="2672357" cy="2700000"/>
          </a:xfrm>
          <a:prstGeom prst="rect">
            <a:avLst/>
          </a:prstGeom>
        </p:spPr>
      </p:pic>
      <p:pic>
        <p:nvPicPr>
          <p:cNvPr id="4" name="图片 3" descr="DSC_26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420000">
            <a:off x="252843" y="3424604"/>
            <a:ext cx="2733735" cy="2700000"/>
          </a:xfrm>
          <a:prstGeom prst="rect">
            <a:avLst/>
          </a:prstGeom>
        </p:spPr>
      </p:pic>
      <p:pic>
        <p:nvPicPr>
          <p:cNvPr id="5" name="图片 4" descr="DSC_29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180000">
            <a:off x="6078425" y="481135"/>
            <a:ext cx="2700000" cy="2700000"/>
          </a:xfrm>
          <a:prstGeom prst="rect">
            <a:avLst/>
          </a:prstGeom>
        </p:spPr>
      </p:pic>
      <p:pic>
        <p:nvPicPr>
          <p:cNvPr id="6" name="图片 5" descr="DSC_26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21420000">
            <a:off x="3158118" y="430300"/>
            <a:ext cx="2784000" cy="2700000"/>
          </a:xfrm>
          <a:prstGeom prst="rect">
            <a:avLst/>
          </a:prstGeom>
        </p:spPr>
      </p:pic>
      <p:pic>
        <p:nvPicPr>
          <p:cNvPr id="7" name="图片 6" descr="DSC_26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180000">
            <a:off x="326851" y="429456"/>
            <a:ext cx="2711989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6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1515" y="3548380"/>
            <a:ext cx="2743827" cy="2700000"/>
          </a:xfrm>
          <a:prstGeom prst="rect">
            <a:avLst/>
          </a:prstGeom>
        </p:spPr>
      </p:pic>
      <p:pic>
        <p:nvPicPr>
          <p:cNvPr id="3" name="图片 2" descr="DSC_26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000">
            <a:off x="6119784" y="3612617"/>
            <a:ext cx="2783443" cy="2700000"/>
          </a:xfrm>
          <a:prstGeom prst="rect">
            <a:avLst/>
          </a:prstGeom>
        </p:spPr>
      </p:pic>
      <p:pic>
        <p:nvPicPr>
          <p:cNvPr id="4" name="图片 3" descr="DSC_26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62650" y="3482315"/>
            <a:ext cx="2685535" cy="2700000"/>
          </a:xfrm>
          <a:prstGeom prst="rect">
            <a:avLst/>
          </a:prstGeom>
        </p:spPr>
      </p:pic>
      <p:pic>
        <p:nvPicPr>
          <p:cNvPr id="6" name="图片 5" descr="DSC_26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65" y="522605"/>
            <a:ext cx="2646734" cy="2700000"/>
          </a:xfrm>
          <a:prstGeom prst="rect">
            <a:avLst/>
          </a:prstGeom>
        </p:spPr>
      </p:pic>
      <p:pic>
        <p:nvPicPr>
          <p:cNvPr id="7" name="图片 6" descr="DSC_26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0000">
            <a:off x="490479" y="496796"/>
            <a:ext cx="2643126" cy="2700000"/>
          </a:xfrm>
          <a:prstGeom prst="rect">
            <a:avLst/>
          </a:prstGeom>
        </p:spPr>
      </p:pic>
      <p:pic>
        <p:nvPicPr>
          <p:cNvPr id="8" name="图片 7" descr="DSC_265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32830" y="613410"/>
            <a:ext cx="2723534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67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1300000">
            <a:off x="6036945" y="608965"/>
            <a:ext cx="2621915" cy="2598420"/>
          </a:xfrm>
          <a:prstGeom prst="rect">
            <a:avLst/>
          </a:prstGeom>
        </p:spPr>
      </p:pic>
      <p:pic>
        <p:nvPicPr>
          <p:cNvPr id="3" name="图片 2" descr="DSC_268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0000">
            <a:off x="3196590" y="593090"/>
            <a:ext cx="2665095" cy="2642235"/>
          </a:xfrm>
          <a:prstGeom prst="rect">
            <a:avLst/>
          </a:prstGeom>
        </p:spPr>
      </p:pic>
      <p:pic>
        <p:nvPicPr>
          <p:cNvPr id="4" name="图片 3" descr="DSC_268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2755" y="563880"/>
            <a:ext cx="2614930" cy="2700655"/>
          </a:xfrm>
          <a:prstGeom prst="rect">
            <a:avLst/>
          </a:prstGeom>
        </p:spPr>
      </p:pic>
      <p:pic>
        <p:nvPicPr>
          <p:cNvPr id="5" name="图片 4" descr="DSC_26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710" y="3530600"/>
            <a:ext cx="2607793" cy="2700000"/>
          </a:xfrm>
          <a:prstGeom prst="rect">
            <a:avLst/>
          </a:prstGeom>
        </p:spPr>
      </p:pic>
      <p:pic>
        <p:nvPicPr>
          <p:cNvPr id="6" name="图片 5" descr="DSC_27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0000">
            <a:off x="6082163" y="3556525"/>
            <a:ext cx="2676045" cy="2700000"/>
          </a:xfrm>
          <a:prstGeom prst="rect">
            <a:avLst/>
          </a:prstGeom>
        </p:spPr>
      </p:pic>
      <p:pic>
        <p:nvPicPr>
          <p:cNvPr id="7" name="图片 6" descr="DSC_27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298450" y="3530600"/>
            <a:ext cx="2761731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7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050" y="535940"/>
            <a:ext cx="2712508" cy="2700000"/>
          </a:xfrm>
          <a:prstGeom prst="rect">
            <a:avLst/>
          </a:prstGeom>
        </p:spPr>
      </p:pic>
      <p:pic>
        <p:nvPicPr>
          <p:cNvPr id="3" name="图片 2" descr="DSC_27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25" y="533400"/>
            <a:ext cx="2627184" cy="2700000"/>
          </a:xfrm>
          <a:prstGeom prst="rect">
            <a:avLst/>
          </a:prstGeom>
        </p:spPr>
      </p:pic>
      <p:pic>
        <p:nvPicPr>
          <p:cNvPr id="4" name="图片 3" descr="DSC_27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07297" y="559425"/>
            <a:ext cx="2730395" cy="2700000"/>
          </a:xfrm>
          <a:prstGeom prst="rect">
            <a:avLst/>
          </a:prstGeom>
        </p:spPr>
      </p:pic>
      <p:pic>
        <p:nvPicPr>
          <p:cNvPr id="5" name="图片 4" descr="DSC_27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0000">
            <a:off x="3098165" y="3549015"/>
            <a:ext cx="2783356" cy="2700000"/>
          </a:xfrm>
          <a:prstGeom prst="rect">
            <a:avLst/>
          </a:prstGeom>
        </p:spPr>
      </p:pic>
      <p:pic>
        <p:nvPicPr>
          <p:cNvPr id="6" name="图片 5" descr="DSC_27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0000">
            <a:off x="5992495" y="3526155"/>
            <a:ext cx="2769231" cy="2700000"/>
          </a:xfrm>
          <a:prstGeom prst="rect">
            <a:avLst/>
          </a:prstGeom>
        </p:spPr>
      </p:pic>
      <p:pic>
        <p:nvPicPr>
          <p:cNvPr id="7" name="图片 6" descr="DSC_27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201295" y="3526155"/>
            <a:ext cx="2787097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7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420000">
            <a:off x="6019941" y="663794"/>
            <a:ext cx="2715811" cy="2700000"/>
          </a:xfrm>
          <a:prstGeom prst="rect">
            <a:avLst/>
          </a:prstGeom>
        </p:spPr>
      </p:pic>
      <p:pic>
        <p:nvPicPr>
          <p:cNvPr id="3" name="图片 2" descr="DSC_27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30" y="670560"/>
            <a:ext cx="2652745" cy="2700000"/>
          </a:xfrm>
          <a:prstGeom prst="rect">
            <a:avLst/>
          </a:prstGeom>
        </p:spPr>
      </p:pic>
      <p:pic>
        <p:nvPicPr>
          <p:cNvPr id="4" name="图片 3" descr="DSC_27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>
            <a:off x="323858" y="509306"/>
            <a:ext cx="2700000" cy="2700000"/>
          </a:xfrm>
          <a:prstGeom prst="rect">
            <a:avLst/>
          </a:prstGeom>
        </p:spPr>
      </p:pic>
      <p:pic>
        <p:nvPicPr>
          <p:cNvPr id="5" name="图片 4" descr="DSC_27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35" y="3406775"/>
            <a:ext cx="2754768" cy="2700000"/>
          </a:xfrm>
          <a:prstGeom prst="rect">
            <a:avLst/>
          </a:prstGeom>
        </p:spPr>
      </p:pic>
      <p:pic>
        <p:nvPicPr>
          <p:cNvPr id="6" name="图片 5" descr="DSC_27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101775" y="3506611"/>
            <a:ext cx="2646038" cy="2700000"/>
          </a:xfrm>
          <a:prstGeom prst="rect">
            <a:avLst/>
          </a:prstGeom>
        </p:spPr>
      </p:pic>
      <p:pic>
        <p:nvPicPr>
          <p:cNvPr id="7" name="图片 6" descr="DSC_27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65" y="3550920"/>
            <a:ext cx="2725936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8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5980" y="3608070"/>
            <a:ext cx="2679069" cy="2700000"/>
          </a:xfrm>
          <a:prstGeom prst="rect">
            <a:avLst/>
          </a:prstGeom>
        </p:spPr>
      </p:pic>
      <p:pic>
        <p:nvPicPr>
          <p:cNvPr id="3" name="图片 2" descr="DSC_28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26740" y="3202305"/>
            <a:ext cx="2700000" cy="2700000"/>
          </a:xfrm>
          <a:prstGeom prst="rect">
            <a:avLst/>
          </a:prstGeom>
        </p:spPr>
      </p:pic>
      <p:pic>
        <p:nvPicPr>
          <p:cNvPr id="4" name="图片 3" descr="DSC_28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" y="3608070"/>
            <a:ext cx="2709720" cy="2700000"/>
          </a:xfrm>
          <a:prstGeom prst="rect">
            <a:avLst/>
          </a:prstGeom>
        </p:spPr>
      </p:pic>
      <p:pic>
        <p:nvPicPr>
          <p:cNvPr id="5" name="图片 4" descr="DSC_28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10275" y="739140"/>
            <a:ext cx="2599320" cy="2700000"/>
          </a:xfrm>
          <a:prstGeom prst="rect">
            <a:avLst/>
          </a:prstGeom>
        </p:spPr>
      </p:pic>
      <p:pic>
        <p:nvPicPr>
          <p:cNvPr id="6" name="图片 5" descr="DSC_28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740" y="544830"/>
            <a:ext cx="2682600" cy="2700000"/>
          </a:xfrm>
          <a:prstGeom prst="rect">
            <a:avLst/>
          </a:prstGeom>
        </p:spPr>
      </p:pic>
      <p:pic>
        <p:nvPicPr>
          <p:cNvPr id="7" name="图片 6" descr="DSC_28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45" y="739140"/>
            <a:ext cx="2764976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8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2820" y="3637280"/>
            <a:ext cx="2729919" cy="2700000"/>
          </a:xfrm>
          <a:prstGeom prst="rect">
            <a:avLst/>
          </a:prstGeom>
        </p:spPr>
      </p:pic>
      <p:pic>
        <p:nvPicPr>
          <p:cNvPr id="3" name="图片 2" descr="DSC_28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95" y="3613785"/>
            <a:ext cx="2692932" cy="2700000"/>
          </a:xfrm>
          <a:prstGeom prst="rect">
            <a:avLst/>
          </a:prstGeom>
        </p:spPr>
      </p:pic>
      <p:pic>
        <p:nvPicPr>
          <p:cNvPr id="4" name="图片 3" descr="DSC_28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405893" y="3567101"/>
            <a:ext cx="2689965" cy="2700000"/>
          </a:xfrm>
          <a:prstGeom prst="rect">
            <a:avLst/>
          </a:prstGeom>
        </p:spPr>
      </p:pic>
      <p:pic>
        <p:nvPicPr>
          <p:cNvPr id="5" name="图片 4" descr="DSC_29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0000">
            <a:off x="6044199" y="718595"/>
            <a:ext cx="2700000" cy="2700000"/>
          </a:xfrm>
          <a:prstGeom prst="rect">
            <a:avLst/>
          </a:prstGeom>
        </p:spPr>
      </p:pic>
      <p:pic>
        <p:nvPicPr>
          <p:cNvPr id="6" name="图片 5" descr="DSC_28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803275"/>
            <a:ext cx="2441575" cy="2435225"/>
          </a:xfrm>
          <a:prstGeom prst="rect">
            <a:avLst/>
          </a:prstGeom>
        </p:spPr>
      </p:pic>
      <p:pic>
        <p:nvPicPr>
          <p:cNvPr id="7" name="图片 6" descr="DSC_28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30" y="800100"/>
            <a:ext cx="2356485" cy="2306320"/>
          </a:xfrm>
          <a:prstGeom prst="rect">
            <a:avLst/>
          </a:prstGeom>
        </p:spPr>
      </p:pic>
      <p:pic>
        <p:nvPicPr>
          <p:cNvPr id="12" name="图片 11" descr="DSC_28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639445"/>
            <a:ext cx="2707041" cy="2700000"/>
          </a:xfrm>
          <a:prstGeom prst="rect">
            <a:avLst/>
          </a:prstGeom>
        </p:spPr>
      </p:pic>
      <p:pic>
        <p:nvPicPr>
          <p:cNvPr id="13" name="图片 12" descr="DSC_28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" y="706755"/>
            <a:ext cx="2758728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SC_28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3658870"/>
            <a:ext cx="2709879" cy="2700000"/>
          </a:xfrm>
          <a:prstGeom prst="rect">
            <a:avLst/>
          </a:prstGeom>
        </p:spPr>
      </p:pic>
      <p:pic>
        <p:nvPicPr>
          <p:cNvPr id="3" name="图片 2" descr="DSC_29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0" y="3792855"/>
            <a:ext cx="2761854" cy="2700000"/>
          </a:xfrm>
          <a:prstGeom prst="rect">
            <a:avLst/>
          </a:prstGeom>
        </p:spPr>
      </p:pic>
      <p:pic>
        <p:nvPicPr>
          <p:cNvPr id="4" name="图片 3" descr="DSC_29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3792855"/>
            <a:ext cx="2700000" cy="2700000"/>
          </a:xfrm>
          <a:prstGeom prst="rect">
            <a:avLst/>
          </a:prstGeom>
        </p:spPr>
      </p:pic>
      <p:pic>
        <p:nvPicPr>
          <p:cNvPr id="5" name="图片 4" descr="DSC_29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842010"/>
            <a:ext cx="2673543" cy="2700000"/>
          </a:xfrm>
          <a:prstGeom prst="rect">
            <a:avLst/>
          </a:prstGeom>
        </p:spPr>
      </p:pic>
      <p:pic>
        <p:nvPicPr>
          <p:cNvPr id="6" name="图片 5" descr="DSC_29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300" y="678815"/>
            <a:ext cx="2724120" cy="2700000"/>
          </a:xfrm>
          <a:prstGeom prst="rect">
            <a:avLst/>
          </a:prstGeom>
        </p:spPr>
      </p:pic>
      <p:pic>
        <p:nvPicPr>
          <p:cNvPr id="7" name="图片 6" descr="DSC_29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" y="602615"/>
            <a:ext cx="2747946" cy="270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041,&quot;width&quot;:4050}"/>
</p:tagLst>
</file>

<file path=ppt/tags/tag2.xml><?xml version="1.0" encoding="utf-8"?>
<p:tagLst xmlns:p="http://schemas.openxmlformats.org/presentationml/2006/main">
  <p:tag name="KSO_WM_UNIT_PLACING_PICTURE_USER_VIEWPORT" val="{&quot;height&quot;:4238,&quot;width&quot;:4196}"/>
</p:tagLst>
</file>

<file path=ppt/tags/tag3.xml><?xml version="1.0" encoding="utf-8"?>
<p:tagLst xmlns:p="http://schemas.openxmlformats.org/presentationml/2006/main">
  <p:tag name="KSO_WM_UNIT_PLACING_PICTURE_USER_VIEWPORT" val="{&quot;height&quot;:4341,&quot;width&quot;:4396}"/>
</p:tagLst>
</file>

<file path=ppt/tags/tag4.xml><?xml version="1.0" encoding="utf-8"?>
<p:tagLst xmlns:p="http://schemas.openxmlformats.org/presentationml/2006/main">
  <p:tag name="KSO_WM_UNIT_PLACING_PICTURE_USER_VIEWPORT" val="{&quot;height&quot;:4024,&quot;width&quot;:4024}"/>
</p:tagLst>
</file>

<file path=ppt/tags/tag5.xml><?xml version="1.0" encoding="utf-8"?>
<p:tagLst xmlns:p="http://schemas.openxmlformats.org/presentationml/2006/main">
  <p:tag name="KSO_WM_UNIT_PLACING_PICTURE_USER_VIEWPORT" val="{&quot;height&quot;:4003,&quot;width&quot;:4130}"/>
</p:tagLst>
</file>

<file path=ppt/tags/tag6.xml><?xml version="1.0" encoding="utf-8"?>
<p:tagLst xmlns:p="http://schemas.openxmlformats.org/presentationml/2006/main">
  <p:tag name="KSO_WM_UNIT_PLACING_PICTURE_USER_VIEWPORT" val="{&quot;height&quot;:3995,&quot;width&quot;:401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小猫</cp:lastModifiedBy>
  <cp:revision>38</cp:revision>
  <dcterms:created xsi:type="dcterms:W3CDTF">2016-04-15T02:46:00Z</dcterms:created>
  <dcterms:modified xsi:type="dcterms:W3CDTF">2021-03-22T02:44:15Z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