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64" r:id="rId3"/>
    <p:sldId id="265" r:id="rId4"/>
    <p:sldId id="266" r:id="rId5"/>
    <p:sldId id="267" r:id="rId6"/>
    <p:sldId id="268" r:id="rId7"/>
    <p:sldId id="269" r:id="rId8"/>
    <p:sldId id="270" r:id="rId9"/>
    <p:sldId id="271" r:id="rId10"/>
    <p:sldId id="272" r:id="rId11"/>
    <p:sldId id="273" r:id="rId12"/>
    <p:sldId id="274" r:id="rId13"/>
    <p:sldId id="275" r:id="rId14"/>
    <p:sldId id="276" r:id="rId15"/>
    <p:sldId id="277" r:id="rId16"/>
  </p:sldIdLst>
  <p:sldSz cx="9144000" cy="6858000" type="screen4x3"/>
  <p:notesSz cx="6858000" cy="9144000"/>
  <p:defaultTextStyle>
    <a:defPPr>
      <a:defRPr lang="zh-CN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AED05"/>
    <a:srgbClr val="74A19C"/>
    <a:srgbClr val="E491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 showGuides="1">
      <p:cViewPr varScale="1">
        <p:scale>
          <a:sx n="69" d="100"/>
          <a:sy n="69" d="100"/>
        </p:scale>
        <p:origin x="-138" y="-102"/>
      </p:cViewPr>
      <p:guideLst>
        <p:guide orient="horz" pos="2160"/>
        <p:guide pos="2866"/>
      </p:guideLst>
    </p:cSldViewPr>
  </p:slide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9" Type="http://schemas.openxmlformats.org/officeDocument/2006/relationships/tableStyles" Target="tableStyles.xml"/><Relationship Id="rId18" Type="http://schemas.openxmlformats.org/officeDocument/2006/relationships/viewProps" Target="viewProps.xml"/><Relationship Id="rId17" Type="http://schemas.openxmlformats.org/officeDocument/2006/relationships/presProps" Target="presProps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fontAlgn="base"/>
            <a:r>
              <a:rPr lang="zh-CN" altLang="en-US" strike="noStrike" noProof="1" smtClean="0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52930" cy="5851525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2504" cy="4525963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54296" y="1600200"/>
            <a:ext cx="4032504" cy="4525963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81" y="1778438"/>
            <a:ext cx="3655181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81" y="2665379"/>
            <a:ext cx="3655181" cy="3524284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778438"/>
            <a:ext cx="3673182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2665379"/>
            <a:ext cx="3673182" cy="3524284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457201"/>
            <a:ext cx="4629150" cy="540385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fontAlgn="base"/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3124012" cy="3811588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026" name="标题 102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27" name="文本占位符 1026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1028" name="日期占位符 1027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1029" name="页脚占位符 1028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1030" name="灯片编号占位符 1029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58.png"/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image" Target="../media/image55.jpe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66.jpeg"/><Relationship Id="rId7" Type="http://schemas.openxmlformats.org/officeDocument/2006/relationships/image" Target="../media/image65.jpeg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image" Target="../media/image59.jpe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image" Target="../media/image73.jpeg"/><Relationship Id="rId8" Type="http://schemas.openxmlformats.org/officeDocument/2006/relationships/image" Target="../media/image72.jpeg"/><Relationship Id="rId7" Type="http://schemas.openxmlformats.org/officeDocument/2006/relationships/image" Target="../media/image71.jpeg"/><Relationship Id="rId6" Type="http://schemas.openxmlformats.org/officeDocument/2006/relationships/image" Target="../media/image70.jpeg"/><Relationship Id="rId5" Type="http://schemas.openxmlformats.org/officeDocument/2006/relationships/image" Target="../media/image13.jpeg"/><Relationship Id="rId4" Type="http://schemas.openxmlformats.org/officeDocument/2006/relationships/image" Target="../media/image69.jpeg"/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0" Type="http://schemas.openxmlformats.org/officeDocument/2006/relationships/slideLayout" Target="../slideLayouts/slideLayout7.xml"/><Relationship Id="rId1" Type="http://schemas.openxmlformats.org/officeDocument/2006/relationships/tags" Target="../tags/tag2.xml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81.jpeg"/><Relationship Id="rId7" Type="http://schemas.openxmlformats.org/officeDocument/2006/relationships/image" Target="../media/image80.jpeg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image" Target="../media/image74.jpe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image" Target="../media/image90.jpeg"/><Relationship Id="rId8" Type="http://schemas.openxmlformats.org/officeDocument/2006/relationships/image" Target="../media/image89.jpeg"/><Relationship Id="rId7" Type="http://schemas.openxmlformats.org/officeDocument/2006/relationships/image" Target="../media/image88.jpeg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85.jpeg"/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1" Type="http://schemas.openxmlformats.org/officeDocument/2006/relationships/slideLayout" Target="../slideLayouts/slideLayout7.xml"/><Relationship Id="rId10" Type="http://schemas.openxmlformats.org/officeDocument/2006/relationships/image" Target="../media/image91.jpeg"/><Relationship Id="rId1" Type="http://schemas.openxmlformats.org/officeDocument/2006/relationships/image" Target="../media/image82.jpe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9.jpeg"/><Relationship Id="rId7" Type="http://schemas.openxmlformats.org/officeDocument/2006/relationships/image" Target="../media/image8.jpeg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17.jpeg"/><Relationship Id="rId7" Type="http://schemas.openxmlformats.org/officeDocument/2006/relationships/image" Target="../media/image16.jpeg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25.jpeg"/><Relationship Id="rId7" Type="http://schemas.openxmlformats.org/officeDocument/2006/relationships/image" Target="../media/image24.jpeg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33.jpeg"/><Relationship Id="rId7" Type="http://schemas.openxmlformats.org/officeDocument/2006/relationships/image" Target="../media/image32.jpeg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image" Target="../media/image26.jpe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tags" Target="../tags/tag1.xml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41.jpeg"/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image" Target="../media/image38.jpe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image" Target="../media/image42.jpe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54.jpeg"/><Relationship Id="rId7" Type="http://schemas.openxmlformats.org/officeDocument/2006/relationships/image" Target="../media/image53.jpeg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image" Target="../media/image4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" name="矩形 6"/>
          <p:cNvSpPr/>
          <p:nvPr/>
        </p:nvSpPr>
        <p:spPr>
          <a:xfrm>
            <a:off x="-75565" y="4572000"/>
            <a:ext cx="9144000" cy="2286000"/>
          </a:xfrm>
          <a:prstGeom prst="rect">
            <a:avLst/>
          </a:prstGeom>
          <a:solidFill>
            <a:srgbClr val="7E7E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rcRect t="-466"/>
          <a:stretch>
            <a:fillRect/>
          </a:stretch>
        </p:blipFill>
        <p:spPr>
          <a:xfrm>
            <a:off x="73660" y="180975"/>
            <a:ext cx="4237990" cy="6534150"/>
          </a:xfrm>
          <a:prstGeom prst="ellipse">
            <a:avLst/>
          </a:prstGeom>
        </p:spPr>
      </p:pic>
      <p:sp>
        <p:nvSpPr>
          <p:cNvPr id="5123" name="文本框 1"/>
          <p:cNvSpPr txBox="1"/>
          <p:nvPr/>
        </p:nvSpPr>
        <p:spPr>
          <a:xfrm>
            <a:off x="4311650" y="2133600"/>
            <a:ext cx="4756785" cy="16300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R="0" defTabSz="914400"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3600" kern="1200" cap="none" spc="0" normalizeH="0" baseline="0" noProof="1">
                <a:solidFill>
                  <a:schemeClr val="accent1">
                    <a:lumMod val="2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dobe Garamond Pro Bold" panose="02020702060506020403" charset="0"/>
                <a:ea typeface="宋体" panose="02010600030101010101" pitchFamily="2" charset="-122"/>
                <a:cs typeface="Adobe Garamond Pro Bold" panose="02020702060506020403" charset="0"/>
              </a:rPr>
              <a:t>FW22  COLLECTIONS</a:t>
            </a:r>
            <a:endParaRPr kumimoji="0" lang="en-US" altLang="zh-CN" sz="3600" kern="1200" cap="none" spc="0" normalizeH="0" baseline="0" noProof="1">
              <a:solidFill>
                <a:schemeClr val="accent1">
                  <a:lumMod val="2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dobe Garamond Pro Bold" panose="02020702060506020403" charset="0"/>
              <a:ea typeface="宋体" panose="02010600030101010101" pitchFamily="2" charset="-122"/>
              <a:cs typeface="Adobe Garamond Pro Bold" panose="02020702060506020403" charset="0"/>
            </a:endParaRPr>
          </a:p>
          <a:p>
            <a:pPr marR="0" defTabSz="914400"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3600" kern="1200" cap="none" spc="0" normalizeH="0" baseline="0" noProof="1">
              <a:solidFill>
                <a:schemeClr val="accent1">
                  <a:lumMod val="2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dobe Garamond Pro Bold" panose="02020702060506020403" charset="0"/>
              <a:ea typeface="宋体" panose="02010600030101010101" pitchFamily="2" charset="-122"/>
              <a:cs typeface="Adobe Garamond Pro Bold" panose="02020702060506020403" charset="0"/>
            </a:endParaRPr>
          </a:p>
          <a:p>
            <a:pPr marR="0" defTabSz="914400"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800" kern="1200" cap="none" spc="0" normalizeH="0" baseline="0" noProof="1">
                <a:solidFill>
                  <a:schemeClr val="accent1">
                    <a:lumMod val="2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dobe Garamond Pro Bold" panose="02020702060506020403" charset="0"/>
                <a:ea typeface="宋体" panose="02010600030101010101" pitchFamily="2" charset="-122"/>
                <a:cs typeface="Adobe Garamond Pro Bold" panose="02020702060506020403" charset="0"/>
              </a:rPr>
              <a:t>                  -----D.T. FASHION</a:t>
            </a:r>
            <a:endParaRPr kumimoji="0" lang="en-US" altLang="zh-CN" sz="2800" kern="1200" cap="none" spc="0" normalizeH="0" baseline="0" noProof="1">
              <a:solidFill>
                <a:schemeClr val="accent1">
                  <a:lumMod val="2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dobe Garamond Pro Bold" panose="02020702060506020403" charset="0"/>
              <a:ea typeface="宋体" panose="02010600030101010101" pitchFamily="2" charset="-122"/>
              <a:cs typeface="Adobe Garamond Pro Bold" panose="02020702060506020403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4" name="椭圆 23"/>
          <p:cNvSpPr/>
          <p:nvPr/>
        </p:nvSpPr>
        <p:spPr>
          <a:xfrm>
            <a:off x="685800" y="305118"/>
            <a:ext cx="249238" cy="236538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143000" y="229235"/>
            <a:ext cx="394271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New design- Winter patchwork scarf</a:t>
            </a:r>
            <a:endParaRPr lang="en-US" altLang="zh-CN"/>
          </a:p>
        </p:txBody>
      </p:sp>
      <p:pic>
        <p:nvPicPr>
          <p:cNvPr id="11" name="图片 10" descr="DSC_177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1130" y="762635"/>
            <a:ext cx="2416175" cy="3017520"/>
          </a:xfrm>
          <a:prstGeom prst="rect">
            <a:avLst/>
          </a:prstGeom>
        </p:spPr>
      </p:pic>
      <p:pic>
        <p:nvPicPr>
          <p:cNvPr id="12" name="图片 11" descr="DSC_178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5600" y="2133600"/>
            <a:ext cx="2414905" cy="3115945"/>
          </a:xfrm>
          <a:prstGeom prst="rect">
            <a:avLst/>
          </a:prstGeom>
        </p:spPr>
      </p:pic>
      <p:pic>
        <p:nvPicPr>
          <p:cNvPr id="13" name="图片 12" descr="DSC_179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3900170"/>
            <a:ext cx="2387600" cy="2921635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5562600" y="597535"/>
            <a:ext cx="30568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/>
              <a:t>Half kintted and harf puffy plaid</a:t>
            </a:r>
            <a:endParaRPr lang="en-US" altLang="zh-CN"/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4"/>
          <a:srcRect t="22655"/>
          <a:stretch>
            <a:fillRect/>
          </a:stretch>
        </p:blipFill>
        <p:spPr>
          <a:xfrm>
            <a:off x="5867400" y="1372235"/>
            <a:ext cx="2670175" cy="2843530"/>
          </a:xfrm>
          <a:prstGeom prst="ellipse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1" name="图片 10" descr="9B5F418DCAA919243ABDBA95394F2863_750_75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7165" y="613410"/>
            <a:ext cx="1719580" cy="2743835"/>
          </a:xfrm>
          <a:prstGeom prst="rect">
            <a:avLst/>
          </a:prstGeom>
        </p:spPr>
      </p:pic>
      <p:pic>
        <p:nvPicPr>
          <p:cNvPr id="6" name="图片 5" descr="DSC_02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6945" y="614045"/>
            <a:ext cx="1828800" cy="2743200"/>
          </a:xfrm>
          <a:prstGeom prst="rect">
            <a:avLst/>
          </a:prstGeom>
        </p:spPr>
      </p:pic>
      <p:pic>
        <p:nvPicPr>
          <p:cNvPr id="7" name="图片 6" descr="DSC_027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200" y="686435"/>
            <a:ext cx="1828800" cy="2743200"/>
          </a:xfrm>
          <a:prstGeom prst="rect">
            <a:avLst/>
          </a:prstGeom>
        </p:spPr>
      </p:pic>
      <p:pic>
        <p:nvPicPr>
          <p:cNvPr id="9" name="图片 8" descr="9674804380838467354205F6AC690D96_750_75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0400" y="601980"/>
            <a:ext cx="1621790" cy="2755265"/>
          </a:xfrm>
          <a:prstGeom prst="rect">
            <a:avLst/>
          </a:prstGeom>
        </p:spPr>
      </p:pic>
      <p:pic>
        <p:nvPicPr>
          <p:cNvPr id="10" name="图片 9" descr="DSC_020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370" y="3656965"/>
            <a:ext cx="1730375" cy="2820035"/>
          </a:xfrm>
          <a:prstGeom prst="rect">
            <a:avLst/>
          </a:prstGeom>
        </p:spPr>
      </p:pic>
      <p:pic>
        <p:nvPicPr>
          <p:cNvPr id="12" name="图片 11" descr="DSC_02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82495" y="3649980"/>
            <a:ext cx="1924685" cy="2750820"/>
          </a:xfrm>
          <a:prstGeom prst="rect">
            <a:avLst/>
          </a:prstGeom>
        </p:spPr>
      </p:pic>
      <p:pic>
        <p:nvPicPr>
          <p:cNvPr id="14" name="图片 13" descr="DSC_027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48200" y="3689985"/>
            <a:ext cx="1850390" cy="2670810"/>
          </a:xfrm>
          <a:prstGeom prst="rect">
            <a:avLst/>
          </a:prstGeom>
        </p:spPr>
      </p:pic>
      <p:pic>
        <p:nvPicPr>
          <p:cNvPr id="16" name="图片 15" descr="DSC_034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34200" y="3617595"/>
            <a:ext cx="1828800" cy="2743200"/>
          </a:xfrm>
          <a:prstGeom prst="rect">
            <a:avLst/>
          </a:prstGeom>
        </p:spPr>
      </p:pic>
      <p:sp>
        <p:nvSpPr>
          <p:cNvPr id="24" name="椭圆 23"/>
          <p:cNvSpPr/>
          <p:nvPr/>
        </p:nvSpPr>
        <p:spPr>
          <a:xfrm>
            <a:off x="609600" y="228918"/>
            <a:ext cx="249238" cy="236538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102360" y="163195"/>
            <a:ext cx="29533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Narrow width scarf </a:t>
            </a:r>
            <a:endParaRPr lang="en-US" altLang="zh-CN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DSC_034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28600" y="153035"/>
            <a:ext cx="1828800" cy="2743200"/>
          </a:xfrm>
          <a:prstGeom prst="rect">
            <a:avLst/>
          </a:prstGeom>
        </p:spPr>
      </p:pic>
      <p:pic>
        <p:nvPicPr>
          <p:cNvPr id="5" name="图片 4" descr="DSC_034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153035"/>
            <a:ext cx="1828800" cy="2743200"/>
          </a:xfrm>
          <a:prstGeom prst="rect">
            <a:avLst/>
          </a:prstGeom>
        </p:spPr>
      </p:pic>
      <p:pic>
        <p:nvPicPr>
          <p:cNvPr id="8" name="图片 7" descr="DSC_034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0600" y="153035"/>
            <a:ext cx="1828800" cy="2743200"/>
          </a:xfrm>
          <a:prstGeom prst="rect">
            <a:avLst/>
          </a:prstGeom>
        </p:spPr>
      </p:pic>
      <p:pic>
        <p:nvPicPr>
          <p:cNvPr id="13" name="图片 12" descr="DSC_035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86600" y="153035"/>
            <a:ext cx="1828800" cy="2743200"/>
          </a:xfrm>
          <a:prstGeom prst="rect">
            <a:avLst/>
          </a:prstGeom>
        </p:spPr>
      </p:pic>
      <p:pic>
        <p:nvPicPr>
          <p:cNvPr id="15" name="图片 14" descr="DSC_457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" y="3657600"/>
            <a:ext cx="1828800" cy="2823845"/>
          </a:xfrm>
          <a:prstGeom prst="rect">
            <a:avLst/>
          </a:prstGeom>
        </p:spPr>
      </p:pic>
      <p:pic>
        <p:nvPicPr>
          <p:cNvPr id="17" name="图片 16" descr="DSC_457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38400" y="3657600"/>
            <a:ext cx="1828800" cy="2823845"/>
          </a:xfrm>
          <a:prstGeom prst="rect">
            <a:avLst/>
          </a:prstGeom>
        </p:spPr>
      </p:pic>
      <p:pic>
        <p:nvPicPr>
          <p:cNvPr id="18" name="图片 17" descr="DSC_458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00600" y="3697605"/>
            <a:ext cx="1828800" cy="2743200"/>
          </a:xfrm>
          <a:prstGeom prst="rect">
            <a:avLst/>
          </a:prstGeom>
        </p:spPr>
      </p:pic>
      <p:pic>
        <p:nvPicPr>
          <p:cNvPr id="19" name="图片 18" descr="DSC_458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86600" y="3657600"/>
            <a:ext cx="1828800" cy="27432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DSC_458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2400" y="227330"/>
            <a:ext cx="1881505" cy="2822575"/>
          </a:xfrm>
          <a:prstGeom prst="rect">
            <a:avLst/>
          </a:prstGeom>
        </p:spPr>
      </p:pic>
      <p:pic>
        <p:nvPicPr>
          <p:cNvPr id="4" name="图片 3" descr="DSC_458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2200" y="227330"/>
            <a:ext cx="1889760" cy="2835275"/>
          </a:xfrm>
          <a:prstGeom prst="rect">
            <a:avLst/>
          </a:prstGeom>
        </p:spPr>
      </p:pic>
      <p:pic>
        <p:nvPicPr>
          <p:cNvPr id="6" name="图片 5" descr="DSC_458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0255" y="266700"/>
            <a:ext cx="1855470" cy="2783205"/>
          </a:xfrm>
          <a:prstGeom prst="rect">
            <a:avLst/>
          </a:prstGeom>
        </p:spPr>
      </p:pic>
      <p:pic>
        <p:nvPicPr>
          <p:cNvPr id="7" name="图片 6" descr="DSC_458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4200" y="266700"/>
            <a:ext cx="1880870" cy="2821305"/>
          </a:xfrm>
          <a:prstGeom prst="rect">
            <a:avLst/>
          </a:prstGeom>
        </p:spPr>
      </p:pic>
      <p:pic>
        <p:nvPicPr>
          <p:cNvPr id="9" name="图片 8" descr="DSC_716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3035" y="3733800"/>
            <a:ext cx="1892935" cy="2824480"/>
          </a:xfrm>
          <a:prstGeom prst="rect">
            <a:avLst/>
          </a:prstGeom>
        </p:spPr>
      </p:pic>
      <p:pic>
        <p:nvPicPr>
          <p:cNvPr id="10" name="图片 9" descr="DSC_716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62200" y="3733800"/>
            <a:ext cx="1891665" cy="2822575"/>
          </a:xfrm>
          <a:prstGeom prst="rect">
            <a:avLst/>
          </a:prstGeom>
        </p:spPr>
      </p:pic>
      <p:pic>
        <p:nvPicPr>
          <p:cNvPr id="11" name="图片 10" descr="DSC_716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48200" y="3699510"/>
            <a:ext cx="1879600" cy="2803525"/>
          </a:xfrm>
          <a:prstGeom prst="rect">
            <a:avLst/>
          </a:prstGeom>
        </p:spPr>
      </p:pic>
      <p:pic>
        <p:nvPicPr>
          <p:cNvPr id="12" name="图片 11" descr="DSC_717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10400" y="3699510"/>
            <a:ext cx="1864360" cy="27813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0482" name="图片 1" descr="DCM20402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89150" y="1073150"/>
            <a:ext cx="1349375" cy="1562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483" name="图片 2" descr="DCM208043 (5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650" y="576263"/>
            <a:ext cx="1401763" cy="16557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484" name="图片 3" descr="DCM208070 (1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438" y="3144838"/>
            <a:ext cx="1492250" cy="18002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485" name="图片 4" descr="DYZ205003 (1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3275" y="3144838"/>
            <a:ext cx="1471613" cy="18002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486" name="图片 5" descr="DYZ205006 (1)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79700" y="3144838"/>
            <a:ext cx="1446213" cy="18002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487" name="图片 6" descr="DYZ205007 (1)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51425" y="5132388"/>
            <a:ext cx="1376363" cy="14398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488" name="图片 7" descr="DYZ205002 (1)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67575" y="431800"/>
            <a:ext cx="1612900" cy="17986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489" name="图片 8" descr="DYZ205001 (1)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57850" y="1073150"/>
            <a:ext cx="1506538" cy="15287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490" name="图片 9" descr="DYZ205005 (1)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27788" y="3144838"/>
            <a:ext cx="1449387" cy="18002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491" name="图片 10" descr="DCM20400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63950" y="661988"/>
            <a:ext cx="1689100" cy="19446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492" name="文本框 19"/>
          <p:cNvSpPr txBox="1"/>
          <p:nvPr/>
        </p:nvSpPr>
        <p:spPr>
          <a:xfrm>
            <a:off x="1123950" y="5511800"/>
            <a:ext cx="2533650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endParaRPr lang="en-US" altLang="zh-CN" dirty="0">
              <a:latin typeface="Arial" panose="020B0604020202020204" pitchFamily="34" charset="0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1628775" y="5466073"/>
            <a:ext cx="2035810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R="0" defTabSz="914400"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b="1" kern="1200" cap="none" spc="0" normalizeH="0" baseline="0" noProof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+mn-cs"/>
              </a:rPr>
              <a:t> Beanie</a:t>
            </a:r>
            <a:endParaRPr kumimoji="0" lang="en-US" altLang="zh-CN" b="1" kern="1200" cap="none" spc="0" normalizeH="0" baseline="0" noProof="1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1693834" y="5867370"/>
            <a:ext cx="3659217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R="0" defTabSz="914400"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b="1" kern="1200" cap="none" spc="0" normalizeH="0" baseline="0" noProof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+mn-cs"/>
              </a:rPr>
              <a:t>Pom pom hat</a:t>
            </a:r>
            <a:endParaRPr kumimoji="0" lang="en-US" altLang="zh-CN" b="1" kern="1200" cap="none" spc="0" normalizeH="0" baseline="0" noProof="1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260475" y="5951538"/>
            <a:ext cx="249238" cy="227013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4" name="椭圆 23"/>
          <p:cNvSpPr/>
          <p:nvPr/>
        </p:nvSpPr>
        <p:spPr>
          <a:xfrm>
            <a:off x="1260475" y="5532438"/>
            <a:ext cx="249238" cy="236538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838200" y="95885"/>
            <a:ext cx="446786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buFont typeface="Wingdings" panose="05000000000000000000" charset="0"/>
            </a:pPr>
            <a:r>
              <a:rPr lang="en-US" altLang="zh-CN" sz="2000"/>
              <a:t>New Winter Puffy Scarf collections </a:t>
            </a:r>
            <a:endParaRPr lang="en-US" altLang="zh-CN" sz="2000"/>
          </a:p>
        </p:txBody>
      </p:sp>
      <p:sp>
        <p:nvSpPr>
          <p:cNvPr id="24" name="椭圆 23"/>
          <p:cNvSpPr/>
          <p:nvPr/>
        </p:nvSpPr>
        <p:spPr>
          <a:xfrm>
            <a:off x="457200" y="176848"/>
            <a:ext cx="249238" cy="236538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" name="图片 2" descr="2878F3BF82098C00AC11D097F9DC9DA3_750_75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39750" y="836295"/>
            <a:ext cx="1707515" cy="2772410"/>
          </a:xfrm>
          <a:prstGeom prst="rect">
            <a:avLst/>
          </a:prstGeom>
        </p:spPr>
      </p:pic>
      <p:pic>
        <p:nvPicPr>
          <p:cNvPr id="6" name="图片 5" descr="5245AC7C5113D89556EEB0D6D6159757_750_75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5875" y="825500"/>
            <a:ext cx="1786255" cy="2757805"/>
          </a:xfrm>
          <a:prstGeom prst="rect">
            <a:avLst/>
          </a:prstGeom>
        </p:spPr>
      </p:pic>
      <p:pic>
        <p:nvPicPr>
          <p:cNvPr id="7" name="图片 6" descr="E0572A1B71178369889703C32C2EAE4D_750_75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5345" y="819785"/>
            <a:ext cx="1715135" cy="2768600"/>
          </a:xfrm>
          <a:prstGeom prst="rect">
            <a:avLst/>
          </a:prstGeom>
        </p:spPr>
      </p:pic>
      <p:pic>
        <p:nvPicPr>
          <p:cNvPr id="10" name="图片 9" descr="D6868D24D174B1EDC5436EFE4A055518_750_75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2270" y="888365"/>
            <a:ext cx="1643380" cy="2668270"/>
          </a:xfrm>
          <a:prstGeom prst="rect">
            <a:avLst/>
          </a:prstGeom>
        </p:spPr>
      </p:pic>
      <p:pic>
        <p:nvPicPr>
          <p:cNvPr id="18" name="图片 17" descr="4A6F9E097E24817CC1313C87CDAE971C_750_75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9750" y="3716655"/>
            <a:ext cx="1692910" cy="2703195"/>
          </a:xfrm>
          <a:prstGeom prst="rect">
            <a:avLst/>
          </a:prstGeom>
        </p:spPr>
      </p:pic>
      <p:pic>
        <p:nvPicPr>
          <p:cNvPr id="20" name="图片 19" descr="5E38275E20DF1C1F03ADC12DF78B4376_750_75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55875" y="3716655"/>
            <a:ext cx="1788160" cy="2703195"/>
          </a:xfrm>
          <a:prstGeom prst="rect">
            <a:avLst/>
          </a:prstGeom>
        </p:spPr>
      </p:pic>
      <p:pic>
        <p:nvPicPr>
          <p:cNvPr id="21" name="图片 20" descr="9C3FD10E48C3F1387FD42455A2FF53DF_750_75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16145" y="3716655"/>
            <a:ext cx="1696085" cy="2665095"/>
          </a:xfrm>
          <a:prstGeom prst="rect">
            <a:avLst/>
          </a:prstGeom>
        </p:spPr>
      </p:pic>
      <p:pic>
        <p:nvPicPr>
          <p:cNvPr id="22" name="图片 21" descr="73F37C9C60A7AA74485C2D701DF9E704_750_75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32270" y="3718560"/>
            <a:ext cx="1679575" cy="266319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DSC_025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805045" y="3429000"/>
            <a:ext cx="1787525" cy="2936240"/>
          </a:xfrm>
          <a:prstGeom prst="rect">
            <a:avLst/>
          </a:prstGeom>
        </p:spPr>
      </p:pic>
      <p:pic>
        <p:nvPicPr>
          <p:cNvPr id="5" name="图片 4" descr="DSC_025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8170" y="389890"/>
            <a:ext cx="1828800" cy="2743200"/>
          </a:xfrm>
          <a:prstGeom prst="rect">
            <a:avLst/>
          </a:prstGeom>
        </p:spPr>
      </p:pic>
      <p:pic>
        <p:nvPicPr>
          <p:cNvPr id="6" name="图片 5" descr="DSC_0259"/>
          <p:cNvPicPr>
            <a:picLocks noChangeAspect="1"/>
          </p:cNvPicPr>
          <p:nvPr/>
        </p:nvPicPr>
        <p:blipFill>
          <a:blip r:embed="rId3"/>
          <a:srcRect l="5954" t="2562"/>
          <a:stretch>
            <a:fillRect/>
          </a:stretch>
        </p:blipFill>
        <p:spPr>
          <a:xfrm>
            <a:off x="364490" y="3429000"/>
            <a:ext cx="1889125" cy="2936875"/>
          </a:xfrm>
          <a:prstGeom prst="rect">
            <a:avLst/>
          </a:prstGeom>
        </p:spPr>
      </p:pic>
      <p:pic>
        <p:nvPicPr>
          <p:cNvPr id="7" name="图片 6" descr="DSC_0350"/>
          <p:cNvPicPr>
            <a:picLocks noChangeAspect="1"/>
          </p:cNvPicPr>
          <p:nvPr/>
        </p:nvPicPr>
        <p:blipFill>
          <a:blip r:embed="rId4"/>
          <a:srcRect l="7669" t="2544" r="6105"/>
          <a:stretch>
            <a:fillRect/>
          </a:stretch>
        </p:blipFill>
        <p:spPr>
          <a:xfrm>
            <a:off x="2624455" y="3429000"/>
            <a:ext cx="1731010" cy="2936240"/>
          </a:xfrm>
          <a:prstGeom prst="rect">
            <a:avLst/>
          </a:prstGeom>
        </p:spPr>
      </p:pic>
      <p:pic>
        <p:nvPicPr>
          <p:cNvPr id="3" name="图片 2" descr="C4ED7DBB19A8DBA2A1DF3ADB99ACF476_750_75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215" y="407670"/>
            <a:ext cx="1975485" cy="2748915"/>
          </a:xfrm>
          <a:prstGeom prst="rect">
            <a:avLst/>
          </a:prstGeom>
        </p:spPr>
      </p:pic>
      <p:pic>
        <p:nvPicPr>
          <p:cNvPr id="10" name="图片 9" descr="8E9B5CAB5569271D6CB6E25A87F6AEBF_750_75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00600" y="397510"/>
            <a:ext cx="1815465" cy="2727960"/>
          </a:xfrm>
          <a:prstGeom prst="rect">
            <a:avLst/>
          </a:prstGeom>
        </p:spPr>
      </p:pic>
      <p:pic>
        <p:nvPicPr>
          <p:cNvPr id="12" name="图片 11" descr="06962E6F3FEF389D3F2086AA9436668A_750_75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24455" y="397510"/>
            <a:ext cx="1755775" cy="2743200"/>
          </a:xfrm>
          <a:prstGeom prst="rect">
            <a:avLst/>
          </a:prstGeom>
        </p:spPr>
      </p:pic>
      <p:pic>
        <p:nvPicPr>
          <p:cNvPr id="13" name="图片 12" descr="7"/>
          <p:cNvPicPr>
            <a:picLocks noChangeAspect="1"/>
          </p:cNvPicPr>
          <p:nvPr/>
        </p:nvPicPr>
        <p:blipFill>
          <a:blip r:embed="rId8"/>
          <a:srcRect l="7882" t="2616" r="9444" b="2870"/>
          <a:stretch>
            <a:fillRect/>
          </a:stretch>
        </p:blipFill>
        <p:spPr>
          <a:xfrm>
            <a:off x="6948170" y="3429000"/>
            <a:ext cx="1828800" cy="290766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 descr="0E951EA0784B283CCA414FFEAD34BC1E_750_750"/>
          <p:cNvPicPr>
            <a:picLocks noChangeAspect="1"/>
          </p:cNvPicPr>
          <p:nvPr/>
        </p:nvPicPr>
        <p:blipFill>
          <a:blip r:embed="rId1"/>
          <a:srcRect t="6828" r="3876" b="2016"/>
          <a:stretch>
            <a:fillRect/>
          </a:stretch>
        </p:blipFill>
        <p:spPr>
          <a:xfrm>
            <a:off x="395605" y="548640"/>
            <a:ext cx="1768475" cy="2687320"/>
          </a:xfrm>
          <a:prstGeom prst="rect">
            <a:avLst/>
          </a:prstGeom>
        </p:spPr>
      </p:pic>
      <p:pic>
        <p:nvPicPr>
          <p:cNvPr id="12" name="图片 11" descr="2E9DEDAD9705EC5921B79FC299AA1228_750_75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0140" y="570230"/>
            <a:ext cx="1805305" cy="2665730"/>
          </a:xfrm>
          <a:prstGeom prst="rect">
            <a:avLst/>
          </a:prstGeom>
        </p:spPr>
      </p:pic>
      <p:pic>
        <p:nvPicPr>
          <p:cNvPr id="14" name="图片 13" descr="8A3ABE33E692DF7E90B6722568C13261_750_75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2165" y="544195"/>
            <a:ext cx="1776730" cy="2665730"/>
          </a:xfrm>
          <a:prstGeom prst="rect">
            <a:avLst/>
          </a:prstGeom>
        </p:spPr>
      </p:pic>
      <p:pic>
        <p:nvPicPr>
          <p:cNvPr id="16" name="图片 15" descr="8B44A006075F873ADEA6B36492223BB4_750_75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4025" y="496570"/>
            <a:ext cx="1790700" cy="2713355"/>
          </a:xfrm>
          <a:prstGeom prst="rect">
            <a:avLst/>
          </a:prstGeom>
        </p:spPr>
      </p:pic>
      <p:pic>
        <p:nvPicPr>
          <p:cNvPr id="17" name="图片 16" descr="30F05049C8639744572946DE90F35472_750_75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605" y="3481705"/>
            <a:ext cx="1685290" cy="2684145"/>
          </a:xfrm>
          <a:prstGeom prst="rect">
            <a:avLst/>
          </a:prstGeom>
        </p:spPr>
      </p:pic>
      <p:pic>
        <p:nvPicPr>
          <p:cNvPr id="18" name="图片 17" descr="A7BDF8F52E63472C97C82ACD5E48E2C8_750_75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43755" y="3472180"/>
            <a:ext cx="1808480" cy="2728595"/>
          </a:xfrm>
          <a:prstGeom prst="rect">
            <a:avLst/>
          </a:prstGeom>
        </p:spPr>
      </p:pic>
      <p:pic>
        <p:nvPicPr>
          <p:cNvPr id="19" name="图片 18" descr="ACCF8A9DC08FC7708E6E6010C781E449_750_75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04025" y="3472180"/>
            <a:ext cx="1791335" cy="2786380"/>
          </a:xfrm>
          <a:prstGeom prst="rect">
            <a:avLst/>
          </a:prstGeom>
        </p:spPr>
      </p:pic>
      <p:pic>
        <p:nvPicPr>
          <p:cNvPr id="20" name="图片 19" descr="908AA779F8E4AA855FFD6F1D7A8239DD_750_75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84120" y="3472180"/>
            <a:ext cx="1710690" cy="268668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 descr="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601845" y="3392805"/>
            <a:ext cx="1806575" cy="2710180"/>
          </a:xfrm>
          <a:prstGeom prst="rect">
            <a:avLst/>
          </a:prstGeom>
        </p:spPr>
      </p:pic>
      <p:pic>
        <p:nvPicPr>
          <p:cNvPr id="9" name="图片 8" descr="DXT1359-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4955" y="3395980"/>
            <a:ext cx="1888490" cy="2707005"/>
          </a:xfrm>
          <a:prstGeom prst="rect">
            <a:avLst/>
          </a:prstGeom>
        </p:spPr>
      </p:pic>
      <p:pic>
        <p:nvPicPr>
          <p:cNvPr id="10" name="图片 9" descr="89733F7BD99C452D6D02D9FC59E7BBEB_750_75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750" y="260350"/>
            <a:ext cx="1840000" cy="2880000"/>
          </a:xfrm>
          <a:prstGeom prst="rect">
            <a:avLst/>
          </a:prstGeom>
        </p:spPr>
      </p:pic>
      <p:pic>
        <p:nvPicPr>
          <p:cNvPr id="11" name="图片 10" descr="4179221624B1D023D8FA680017FB5017_750_75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8725" y="260350"/>
            <a:ext cx="1847200" cy="2880000"/>
          </a:xfrm>
          <a:prstGeom prst="rect">
            <a:avLst/>
          </a:prstGeom>
        </p:spPr>
      </p:pic>
      <p:pic>
        <p:nvPicPr>
          <p:cNvPr id="12" name="图片 11" descr="BA18021738822F654AFDF96CFC8255D5_750_750"/>
          <p:cNvPicPr>
            <a:picLocks noChangeAspect="1"/>
          </p:cNvPicPr>
          <p:nvPr/>
        </p:nvPicPr>
        <p:blipFill>
          <a:blip r:embed="rId5"/>
          <a:srcRect t="7497" r="3435" b="7475"/>
          <a:stretch>
            <a:fillRect/>
          </a:stretch>
        </p:blipFill>
        <p:spPr>
          <a:xfrm>
            <a:off x="6573520" y="260350"/>
            <a:ext cx="1991360" cy="2807335"/>
          </a:xfrm>
          <a:prstGeom prst="rect">
            <a:avLst/>
          </a:prstGeom>
        </p:spPr>
      </p:pic>
      <p:pic>
        <p:nvPicPr>
          <p:cNvPr id="13" name="图片 12" descr="C6A6867DDEBB33D7D1BB4B0E65659A63_750_750"/>
          <p:cNvPicPr>
            <a:picLocks noChangeAspect="1"/>
          </p:cNvPicPr>
          <p:nvPr/>
        </p:nvPicPr>
        <p:blipFill>
          <a:blip r:embed="rId6"/>
          <a:srcRect l="4874" t="2514" r="8544"/>
          <a:stretch>
            <a:fillRect/>
          </a:stretch>
        </p:blipFill>
        <p:spPr>
          <a:xfrm>
            <a:off x="2490470" y="3395980"/>
            <a:ext cx="1872615" cy="2707640"/>
          </a:xfrm>
          <a:prstGeom prst="rect">
            <a:avLst/>
          </a:prstGeom>
        </p:spPr>
      </p:pic>
      <p:pic>
        <p:nvPicPr>
          <p:cNvPr id="16" name="图片 15" descr="D3BEA5AA9EA5A97361EA5BB9B466196E_750_75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9115" y="3356610"/>
            <a:ext cx="1712595" cy="2747645"/>
          </a:xfrm>
          <a:prstGeom prst="rect">
            <a:avLst/>
          </a:prstGeom>
        </p:spPr>
      </p:pic>
      <p:pic>
        <p:nvPicPr>
          <p:cNvPr id="17" name="图片 16" descr="F271E7FDA38B479273BC12B7B0908A35_750_75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64685" y="188595"/>
            <a:ext cx="1892935" cy="301815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6" name="图片 15" descr="8EF7A88FF147C5D04BCA5B23C3FD6B39_750_75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29235" y="153035"/>
            <a:ext cx="4117340" cy="2553970"/>
          </a:xfrm>
          <a:prstGeom prst="rect">
            <a:avLst/>
          </a:prstGeom>
        </p:spPr>
      </p:pic>
      <p:pic>
        <p:nvPicPr>
          <p:cNvPr id="17" name="图片 16" descr="9A1A94D271EF59C431F7B0684F001A09_750_75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179705"/>
            <a:ext cx="4074160" cy="2527300"/>
          </a:xfrm>
          <a:prstGeom prst="rect">
            <a:avLst/>
          </a:prstGeom>
        </p:spPr>
      </p:pic>
      <p:pic>
        <p:nvPicPr>
          <p:cNvPr id="18" name="图片 17" descr="32BCC952BD2D7A0625891241A9B072B5_750_75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235" y="3505200"/>
            <a:ext cx="4137660" cy="2566035"/>
          </a:xfrm>
          <a:prstGeom prst="rect">
            <a:avLst/>
          </a:prstGeom>
        </p:spPr>
      </p:pic>
      <p:pic>
        <p:nvPicPr>
          <p:cNvPr id="19" name="图片 18" descr="70A8DD565862A26CA4169B84A5FD2C3C_750_75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0600" y="3505200"/>
            <a:ext cx="4137660" cy="256603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SQ2021-320#-黑白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835" y="153035"/>
            <a:ext cx="4419600" cy="2741295"/>
          </a:xfrm>
          <a:prstGeom prst="rect">
            <a:avLst/>
          </a:prstGeom>
        </p:spPr>
      </p:pic>
      <p:pic>
        <p:nvPicPr>
          <p:cNvPr id="3" name="图片 2" descr="SQ2021-386#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4400" y="153035"/>
            <a:ext cx="4340225" cy="2691765"/>
          </a:xfrm>
          <a:prstGeom prst="rect">
            <a:avLst/>
          </a:prstGeom>
        </p:spPr>
      </p:pic>
      <p:pic>
        <p:nvPicPr>
          <p:cNvPr id="4" name="图片 3" descr="SQ2021-386#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3505200"/>
            <a:ext cx="4322445" cy="2680335"/>
          </a:xfrm>
          <a:prstGeom prst="rect">
            <a:avLst/>
          </a:prstGeom>
        </p:spPr>
      </p:pic>
      <p:pic>
        <p:nvPicPr>
          <p:cNvPr id="5" name="图片 4" descr="71C5DE625FA7779B5EE1169F149F5BF8_750_75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4400" y="3505200"/>
            <a:ext cx="4323080" cy="268097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" name="图片 5" descr="3801545ddd280ed4deaa8ca22fb143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9235" y="263525"/>
            <a:ext cx="2327910" cy="2555240"/>
          </a:xfrm>
          <a:prstGeom prst="rect">
            <a:avLst/>
          </a:prstGeom>
        </p:spPr>
      </p:pic>
      <p:pic>
        <p:nvPicPr>
          <p:cNvPr id="9" name="图片 8" descr="e10367d6bf5d9e84a1ba527854c7c2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4600" y="221615"/>
            <a:ext cx="2329180" cy="2617470"/>
          </a:xfrm>
          <a:prstGeom prst="rect">
            <a:avLst/>
          </a:prstGeom>
        </p:spPr>
      </p:pic>
      <p:pic>
        <p:nvPicPr>
          <p:cNvPr id="10" name="图片 9" descr="DC3942C2BC3D2482636181153D14EEEC_750_75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35" y="3352800"/>
            <a:ext cx="4747260" cy="2944495"/>
          </a:xfrm>
          <a:prstGeom prst="rect">
            <a:avLst/>
          </a:prstGeom>
        </p:spPr>
      </p:pic>
      <p:pic>
        <p:nvPicPr>
          <p:cNvPr id="11" name="图片 10" descr="cafc4b39ec19848e8fd1abd78a6eb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0200" y="3329305"/>
            <a:ext cx="2991485" cy="2991485"/>
          </a:xfrm>
          <a:prstGeom prst="rect">
            <a:avLst/>
          </a:prstGeom>
        </p:spPr>
      </p:pic>
      <p:pic>
        <p:nvPicPr>
          <p:cNvPr id="4" name="图片 3" descr="663e4e716dc39e410b7cafeb933830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0390" y="221615"/>
            <a:ext cx="2640965" cy="264096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2E48BCA672934B64D88DF11B4FDEB0D5_750_75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04800" y="534035"/>
            <a:ext cx="1795780" cy="2752725"/>
          </a:xfrm>
          <a:prstGeom prst="rect">
            <a:avLst/>
          </a:prstGeom>
        </p:spPr>
      </p:pic>
      <p:pic>
        <p:nvPicPr>
          <p:cNvPr id="4" name="图片 3" descr="4D5BC05DE1735C5E079674DF38569CF3_750_75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400" y="610235"/>
            <a:ext cx="1895475" cy="2752090"/>
          </a:xfrm>
          <a:prstGeom prst="rect">
            <a:avLst/>
          </a:prstGeom>
        </p:spPr>
      </p:pic>
      <p:pic>
        <p:nvPicPr>
          <p:cNvPr id="5" name="图片 4" descr="DSQ220100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200" y="457835"/>
            <a:ext cx="1875155" cy="2823845"/>
          </a:xfrm>
          <a:prstGeom prst="rect">
            <a:avLst/>
          </a:prstGeom>
        </p:spPr>
      </p:pic>
      <p:pic>
        <p:nvPicPr>
          <p:cNvPr id="6" name="图片 5" descr="DSC_18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7695" y="490220"/>
            <a:ext cx="1838960" cy="2758440"/>
          </a:xfrm>
          <a:prstGeom prst="rect">
            <a:avLst/>
          </a:prstGeom>
        </p:spPr>
      </p:pic>
      <p:pic>
        <p:nvPicPr>
          <p:cNvPr id="7" name="图片 6" descr="DSC_18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9235" y="3581400"/>
            <a:ext cx="1878965" cy="2815590"/>
          </a:xfrm>
          <a:prstGeom prst="rect">
            <a:avLst/>
          </a:prstGeom>
        </p:spPr>
      </p:pic>
      <p:pic>
        <p:nvPicPr>
          <p:cNvPr id="8" name="图片 7" descr="DSC_18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38400" y="3581400"/>
            <a:ext cx="1887220" cy="2830830"/>
          </a:xfrm>
          <a:prstGeom prst="rect">
            <a:avLst/>
          </a:prstGeom>
        </p:spPr>
      </p:pic>
      <p:pic>
        <p:nvPicPr>
          <p:cNvPr id="9" name="图片 8" descr="DSC_18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24400" y="3581400"/>
            <a:ext cx="1894205" cy="2841625"/>
          </a:xfrm>
          <a:prstGeom prst="rect">
            <a:avLst/>
          </a:prstGeom>
        </p:spPr>
      </p:pic>
      <p:pic>
        <p:nvPicPr>
          <p:cNvPr id="10" name="图片 9" descr="DSC_182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44360" y="3581400"/>
            <a:ext cx="1865630" cy="2798445"/>
          </a:xfrm>
          <a:prstGeom prst="rect">
            <a:avLst/>
          </a:prstGeom>
        </p:spPr>
      </p:pic>
      <p:sp>
        <p:nvSpPr>
          <p:cNvPr id="24" name="椭圆 23"/>
          <p:cNvSpPr/>
          <p:nvPr/>
        </p:nvSpPr>
        <p:spPr>
          <a:xfrm>
            <a:off x="609600" y="198438"/>
            <a:ext cx="249238" cy="236538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997585" y="132715"/>
            <a:ext cx="250761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Winter puffy kimono</a:t>
            </a:r>
            <a:endParaRPr lang="en-US" altLang="zh-CN"/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3172,&quot;width&quot;:5114}"/>
</p:tagLst>
</file>

<file path=ppt/tags/tag2.xml><?xml version="1.0" encoding="utf-8"?>
<p:tagLst xmlns:p="http://schemas.openxmlformats.org/presentationml/2006/main">
  <p:tag name="KSO_WM_UNIT_PLACING_PICTURE_USER_VIEWPORT" val="{&quot;height&quot;:4320,&quot;width&quot;:2880}"/>
</p:tagLst>
</file>

<file path=ppt/theme/theme1.xml><?xml version="1.0" encoding="utf-8"?>
<a:theme xmlns:a="http://schemas.openxmlformats.org/drawingml/2006/main" name="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210</Words>
  <Application>WPS 演示</Application>
  <PresentationFormat/>
  <Paragraphs>18</Paragraphs>
  <Slides>14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14</vt:i4>
      </vt:variant>
    </vt:vector>
  </HeadingPairs>
  <TitlesOfParts>
    <vt:vector size="25" baseType="lpstr">
      <vt:lpstr>Arial</vt:lpstr>
      <vt:lpstr>宋体</vt:lpstr>
      <vt:lpstr>Wingdings</vt:lpstr>
      <vt:lpstr>微软雅黑</vt:lpstr>
      <vt:lpstr>Calibri</vt:lpstr>
      <vt:lpstr>Arial Unicode MS</vt:lpstr>
      <vt:lpstr>Adobe Garamond Pro Bold</vt:lpstr>
      <vt:lpstr>Garamond</vt:lpstr>
      <vt:lpstr>Adobe Garamond Pro</vt:lpstr>
      <vt:lpstr>Wingdings</vt:lpstr>
      <vt:lpstr>默认设计模板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Administrator</dc:creator>
  <cp:lastModifiedBy>小猫</cp:lastModifiedBy>
  <cp:revision>6</cp:revision>
  <dcterms:created xsi:type="dcterms:W3CDTF">2022-02-17T03:10:24Z</dcterms:created>
  <dcterms:modified xsi:type="dcterms:W3CDTF">2022-02-17T08:51:10Z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2052-11.1.0.11294</vt:lpwstr>
  </property>
  <property fmtid="{D5CDD505-2E9C-101B-9397-08002B2CF9AE}" pid="3" name="ICV">
    <vt:lpwstr>E8A6334CC1FA49C39B82E5D096E1034F</vt:lpwstr>
  </property>
</Properties>
</file>